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7"/>
  </p:notesMasterIdLst>
  <p:handoutMasterIdLst>
    <p:handoutMasterId r:id="rId8"/>
  </p:handoutMasterIdLst>
  <p:sldIdLst>
    <p:sldId id="261" r:id="rId2"/>
    <p:sldId id="262" r:id="rId3"/>
    <p:sldId id="259" r:id="rId4"/>
    <p:sldId id="263" r:id="rId5"/>
    <p:sldId id="260" r:id="rId6"/>
  </p:sldIdLst>
  <p:sldSz cx="9144000" cy="6858000" type="screen4x3"/>
  <p:notesSz cx="6858000" cy="9144000"/>
  <p:embeddedFontLst>
    <p:embeddedFont>
      <p:font typeface="Acumin Pro" panose="020B0504020202020204" pitchFamily="34" charset="77"/>
      <p:regular r:id="rId9"/>
      <p:bold r:id="rId10"/>
      <p:italic r:id="rId11"/>
      <p:boldItalic r:id="rId12"/>
    </p:embeddedFont>
    <p:embeddedFont>
      <p:font typeface="Acumin Pro ExtraCondensed" panose="020B0508020202020204" pitchFamily="34" charset="77"/>
      <p:regular r:id="rId13"/>
      <p:bold r:id="rId14"/>
      <p:italic r:id="rId15"/>
      <p:boldItalic r:id="rId16"/>
    </p:embeddedFont>
    <p:embeddedFont>
      <p:font typeface="Acumin Pro ExtraCondensed Smbd" panose="020B0708020202020204" pitchFamily="34" charset="77"/>
      <p:regular r:id="rId17"/>
      <p:bold r:id="rId18"/>
      <p:italic r:id="rId19"/>
      <p:boldItalic r:id="rId20"/>
    </p:embeddedFont>
    <p:embeddedFont>
      <p:font typeface="Acumin Pro Medium" panose="020B0604020202020204" pitchFamily="34" charset="77"/>
      <p:regular r:id="rId21"/>
      <p:italic r:id="rId22"/>
    </p:embeddedFont>
    <p:embeddedFont>
      <p:font typeface="Acumin Pro Semibold" panose="020B0704020202020204" pitchFamily="34" charset="77"/>
      <p:regular r:id="rId23"/>
      <p:bold r:id="rId24"/>
      <p:italic r:id="rId25"/>
      <p:boldItalic r:id="rId26"/>
    </p:embeddedFont>
    <p:embeddedFont>
      <p:font typeface="Acumin Pro SemiCondensed" panose="020B0506020202020204" pitchFamily="34" charset="77"/>
      <p:regular r:id="rId27"/>
      <p:bold r:id="rId28"/>
      <p:italic r:id="rId29"/>
      <p:boldItalic r:id="rId30"/>
    </p:embeddedFont>
    <p:embeddedFont>
      <p:font typeface="Calibri" panose="020F0502020204030204" pitchFamily="34" charset="0"/>
      <p:regular r:id="rId31"/>
      <p:bold r:id="rId32"/>
      <p:italic r:id="rId33"/>
      <p:boldItalic r:id="rId34"/>
    </p:embeddedFont>
    <p:embeddedFont>
      <p:font typeface="United Sans Cd Md" pitchFamily="2" charset="77"/>
      <p:regular r:id="rId35"/>
    </p:embeddedFont>
    <p:embeddedFont>
      <p:font typeface="United Sans Reg Medium" pitchFamily="2" charset="77"/>
      <p:regular r:id="rId3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47"/>
    <p:restoredTop sz="86395"/>
  </p:normalViewPr>
  <p:slideViewPr>
    <p:cSldViewPr snapToGrid="0" snapToObjects="1">
      <p:cViewPr varScale="1">
        <p:scale>
          <a:sx n="110" d="100"/>
          <a:sy n="110" d="100"/>
        </p:scale>
        <p:origin x="2120" y="16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23" d="100"/>
          <a:sy n="123" d="100"/>
        </p:scale>
        <p:origin x="37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9" Type="http://schemas.openxmlformats.org/officeDocument/2006/relationships/theme" Target="theme/theme1.xml"/><Relationship Id="rId21" Type="http://schemas.openxmlformats.org/officeDocument/2006/relationships/font" Target="fonts/font13.fntdata"/><Relationship Id="rId34" Type="http://schemas.openxmlformats.org/officeDocument/2006/relationships/font" Target="fonts/font26.fntdata"/><Relationship Id="rId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29" Type="http://schemas.openxmlformats.org/officeDocument/2006/relationships/font" Target="fonts/font21.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font" Target="fonts/font16.fntdata"/><Relationship Id="rId32" Type="http://schemas.openxmlformats.org/officeDocument/2006/relationships/font" Target="fonts/font2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font" Target="fonts/font20.fntdata"/><Relationship Id="rId36" Type="http://schemas.openxmlformats.org/officeDocument/2006/relationships/font" Target="fonts/font28.fntdata"/><Relationship Id="rId10" Type="http://schemas.openxmlformats.org/officeDocument/2006/relationships/font" Target="fonts/font2.fntdata"/><Relationship Id="rId19" Type="http://schemas.openxmlformats.org/officeDocument/2006/relationships/font" Target="fonts/font11.fntdata"/><Relationship Id="rId31" Type="http://schemas.openxmlformats.org/officeDocument/2006/relationships/font" Target="fonts/font23.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font" Target="fonts/font19.fntdata"/><Relationship Id="rId30" Type="http://schemas.openxmlformats.org/officeDocument/2006/relationships/font" Target="fonts/font22.fntdata"/><Relationship Id="rId35" Type="http://schemas.openxmlformats.org/officeDocument/2006/relationships/font" Target="fonts/font27.fntdata"/><Relationship Id="rId8"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33" Type="http://schemas.openxmlformats.org/officeDocument/2006/relationships/font" Target="fonts/font25.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g, Shuennhau" userId="ebd6bb76-30b3-4666-8186-9454f164bd82" providerId="ADAL" clId="{4211F498-CBA8-314C-868A-C052774C6F69}"/>
    <pc:docChg chg="modSld">
      <pc:chgData name="Chang, Shuennhau" userId="ebd6bb76-30b3-4666-8186-9454f164bd82" providerId="ADAL" clId="{4211F498-CBA8-314C-868A-C052774C6F69}" dt="2022-02-04T18:41:21.983" v="14" actId="20577"/>
      <pc:docMkLst>
        <pc:docMk/>
      </pc:docMkLst>
      <pc:sldChg chg="modSp mod">
        <pc:chgData name="Chang, Shuennhau" userId="ebd6bb76-30b3-4666-8186-9454f164bd82" providerId="ADAL" clId="{4211F498-CBA8-314C-868A-C052774C6F69}" dt="2022-02-04T18:41:21.983" v="14" actId="20577"/>
        <pc:sldMkLst>
          <pc:docMk/>
          <pc:sldMk cId="2396009690" sldId="261"/>
        </pc:sldMkLst>
        <pc:spChg chg="mod">
          <ac:chgData name="Chang, Shuennhau" userId="ebd6bb76-30b3-4666-8186-9454f164bd82" providerId="ADAL" clId="{4211F498-CBA8-314C-868A-C052774C6F69}" dt="2022-02-04T18:41:10.533" v="3" actId="20577"/>
          <ac:spMkLst>
            <pc:docMk/>
            <pc:sldMk cId="2396009690" sldId="261"/>
            <ac:spMk id="3" creationId="{1473D9AC-B7ED-FD4F-A378-0E8634C524C9}"/>
          </ac:spMkLst>
        </pc:spChg>
        <pc:spChg chg="mod">
          <ac:chgData name="Chang, Shuennhau" userId="ebd6bb76-30b3-4666-8186-9454f164bd82" providerId="ADAL" clId="{4211F498-CBA8-314C-868A-C052774C6F69}" dt="2022-02-04T18:41:21.983" v="14" actId="20577"/>
          <ac:spMkLst>
            <pc:docMk/>
            <pc:sldMk cId="2396009690" sldId="261"/>
            <ac:spMk id="6" creationId="{D2905287-0A16-014B-991F-66B251CA2D2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B6BC8C6-E785-754F-979C-D43825A49AD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DF5CD72-C13E-0249-BB61-62A23319CF7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D8F8D9-07AD-A54F-9860-1B1C243D99EC}" type="datetimeFigureOut">
              <a:rPr lang="en-US" smtClean="0"/>
              <a:t>2/4/22</a:t>
            </a:fld>
            <a:endParaRPr lang="en-US"/>
          </a:p>
        </p:txBody>
      </p:sp>
      <p:sp>
        <p:nvSpPr>
          <p:cNvPr id="4" name="Footer Placeholder 3">
            <a:extLst>
              <a:ext uri="{FF2B5EF4-FFF2-40B4-BE49-F238E27FC236}">
                <a16:creationId xmlns:a16="http://schemas.microsoft.com/office/drawing/2014/main" id="{3B795583-A246-9943-995D-FAF416E1228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8D26C6F-7421-F749-8A96-DF9E7C5D217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887617-6DE7-5145-A0F3-A334B7E526AB}" type="slidenum">
              <a:rPr lang="en-US" smtClean="0"/>
              <a:t>‹#›</a:t>
            </a:fld>
            <a:endParaRPr lang="en-US"/>
          </a:p>
        </p:txBody>
      </p:sp>
    </p:spTree>
    <p:extLst>
      <p:ext uri="{BB962C8B-B14F-4D97-AF65-F5344CB8AC3E}">
        <p14:creationId xmlns:p14="http://schemas.microsoft.com/office/powerpoint/2010/main" val="1185303951"/>
      </p:ext>
    </p:extLst>
  </p:cSld>
  <p:clrMap bg1="lt1" tx1="dk1" bg2="lt2" tx2="dk2" accent1="accent1" accent2="accent2" accent3="accent3" accent4="accent4" accent5="accent5" accent6="accent6" hlink="hlink" folHlink="folHlink"/>
</p:handoutMaster>
</file>

<file path=ppt/media/image1.png>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2/4/22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1562100" y="1597306"/>
            <a:ext cx="5993395" cy="1938992"/>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1562100" y="3813008"/>
            <a:ext cx="5670506" cy="99876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icture 10">
            <a:extLst>
              <a:ext uri="{FF2B5EF4-FFF2-40B4-BE49-F238E27FC236}">
                <a16:creationId xmlns:a16="http://schemas.microsoft.com/office/drawing/2014/main" id="{8162130A-04F0-EA43-819C-5BE62EE2E2E6}"/>
              </a:ext>
            </a:extLst>
          </p:cNvPr>
          <p:cNvPicPr>
            <a:picLocks noChangeAspect="1"/>
          </p:cNvPicPr>
          <p:nvPr userDrawn="1"/>
        </p:nvPicPr>
        <p:blipFill rotWithShape="1">
          <a:blip r:embed="rId2"/>
          <a:srcRect r="45850" b="-30097"/>
          <a:stretch/>
        </p:blipFill>
        <p:spPr>
          <a:xfrm>
            <a:off x="847802" y="6076163"/>
            <a:ext cx="1928056" cy="490471"/>
          </a:xfrm>
          <a:prstGeom prst="rect">
            <a:avLst/>
          </a:prstGeom>
        </p:spPr>
      </p:pic>
      <p:sp>
        <p:nvSpPr>
          <p:cNvPr id="7" name="Date"/>
          <p:cNvSpPr>
            <a:spLocks noGrp="1"/>
          </p:cNvSpPr>
          <p:nvPr>
            <p:ph type="dt" sz="half" idx="10"/>
          </p:nvPr>
        </p:nvSpPr>
        <p:spPr>
          <a:xfrm>
            <a:off x="6936379" y="6220740"/>
            <a:ext cx="766418" cy="323968"/>
          </a:xfrm>
        </p:spPr>
        <p:txBody>
          <a:bodyPr/>
          <a:lstStyle>
            <a:lvl1pPr>
              <a:defRPr>
                <a:solidFill>
                  <a:schemeClr val="bg1">
                    <a:alpha val="70000"/>
                  </a:schemeClr>
                </a:solidFill>
              </a:defRPr>
            </a:lvl1pPr>
          </a:lstStyle>
          <a:p>
            <a:fld id="{D47A9A36-4EB0-BF46-AE48-7CDA251B954B}" type="datetime1">
              <a:rPr lang="en-US" smtClean="0"/>
              <a:t>2/4/22</a:t>
            </a:fld>
            <a:endParaRPr lang="en-US" dirty="0"/>
          </a:p>
        </p:txBody>
      </p:sp>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677119" y="5788"/>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49900BA6-080B-5A49-B975-C2B1F1FB3901}"/>
              </a:ext>
            </a:extLst>
          </p:cNvPr>
          <p:cNvPicPr>
            <a:picLocks noChangeAspect="1"/>
          </p:cNvPicPr>
          <p:nvPr userDrawn="1"/>
        </p:nvPicPr>
        <p:blipFill>
          <a:blip r:embed="rId3"/>
          <a:stretch>
            <a:fillRect/>
          </a:stretch>
        </p:blipFill>
        <p:spPr>
          <a:xfrm>
            <a:off x="847802" y="6076163"/>
            <a:ext cx="3594854" cy="385072"/>
          </a:xfrm>
          <a:prstGeom prst="rect">
            <a:avLst/>
          </a:prstGeom>
        </p:spPr>
      </p:pic>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4032" userDrawn="1">
          <p15:clr>
            <a:srgbClr val="FBAE40"/>
          </p15:clr>
        </p15:guide>
        <p15:guide id="4" pos="4464">
          <p15:clr>
            <a:srgbClr val="FBAE40"/>
          </p15:clr>
        </p15:guide>
        <p15:guide id="5" pos="5136">
          <p15:clr>
            <a:srgbClr val="FBAE40"/>
          </p15:clr>
        </p15:guide>
        <p15:guide id="6" orient="horz" pos="4080">
          <p15:clr>
            <a:srgbClr val="FBAE40"/>
          </p15:clr>
        </p15:guide>
        <p15:guide id="7" pos="98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hasCustomPrompt="1"/>
          </p:nvPr>
        </p:nvSpPr>
        <p:spPr bwMode="blackWhite">
          <a:xfrm>
            <a:off x="1585703" y="1501741"/>
            <a:ext cx="5933959"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1585703" y="3937833"/>
            <a:ext cx="5322202"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sp>
        <p:nvSpPr>
          <p:cNvPr id="7" name="Date"/>
          <p:cNvSpPr>
            <a:spLocks noGrp="1"/>
          </p:cNvSpPr>
          <p:nvPr>
            <p:ph type="dt" sz="half" idx="10"/>
          </p:nvPr>
        </p:nvSpPr>
        <p:spPr>
          <a:xfrm>
            <a:off x="6831874" y="6226694"/>
            <a:ext cx="870923" cy="323968"/>
          </a:xfrm>
        </p:spPr>
        <p:txBody>
          <a:bodyPr/>
          <a:lstStyle>
            <a:lvl1pPr>
              <a:defRPr>
                <a:solidFill>
                  <a:schemeClr val="accent4">
                    <a:alpha val="70000"/>
                  </a:schemeClr>
                </a:solidFill>
              </a:defRPr>
            </a:lvl1pPr>
          </a:lstStyle>
          <a:p>
            <a:fld id="{049DC8E1-D369-0F48-9062-BB068AFD07CE}" type="datetime1">
              <a:rPr lang="en-US" smtClean="0"/>
              <a:pPr/>
              <a:t>2/4/22</a:t>
            </a:fld>
            <a:endParaRPr lang="en-US" dirty="0"/>
          </a:p>
        </p:txBody>
      </p:sp>
      <p:sp>
        <p:nvSpPr>
          <p:cNvPr id="9" name="Slide Number"/>
          <p:cNvSpPr>
            <a:spLocks noGrp="1"/>
          </p:cNvSpPr>
          <p:nvPr>
            <p:ph type="sldNum" sz="quarter" idx="12"/>
          </p:nvPr>
        </p:nvSpPr>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677119" y="0"/>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2EE3969C-B505-784F-9504-E36C58A72BDB}"/>
              </a:ext>
            </a:extLst>
          </p:cNvPr>
          <p:cNvPicPr>
            <a:picLocks noChangeAspect="1"/>
          </p:cNvPicPr>
          <p:nvPr userDrawn="1"/>
        </p:nvPicPr>
        <p:blipFill>
          <a:blip r:embed="rId2"/>
          <a:stretch>
            <a:fillRect/>
          </a:stretch>
        </p:blipFill>
        <p:spPr>
          <a:xfrm>
            <a:off x="847498" y="6075911"/>
            <a:ext cx="3456096" cy="369070"/>
          </a:xfrm>
          <a:prstGeom prst="rect">
            <a:avLst/>
          </a:prstGeom>
        </p:spPr>
      </p:pic>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80">
          <p15:clr>
            <a:srgbClr val="FBAE40"/>
          </p15:clr>
        </p15:guide>
        <p15:guide id="7" pos="1008"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862313" y="-1"/>
            <a:ext cx="7425159"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hasCustomPrompt="1"/>
          </p:nvPr>
        </p:nvSpPr>
        <p:spPr bwMode="blackWhite">
          <a:xfrm>
            <a:off x="1128502" y="437030"/>
            <a:ext cx="6925732"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128501" y="1345166"/>
            <a:ext cx="6925731"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1562100" y="1917388"/>
            <a:ext cx="55245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7" name="Date"/>
          <p:cNvSpPr>
            <a:spLocks noGrp="1"/>
          </p:cNvSpPr>
          <p:nvPr>
            <p:ph type="dt" sz="half" idx="10"/>
          </p:nvPr>
        </p:nvSpPr>
        <p:spPr>
          <a:xfrm>
            <a:off x="6884126" y="6220740"/>
            <a:ext cx="818671" cy="323968"/>
          </a:xfrm>
        </p:spPr>
        <p:txBody>
          <a:bodyPr/>
          <a:lstStyle>
            <a:lvl1pPr>
              <a:defRPr>
                <a:solidFill>
                  <a:schemeClr val="bg1">
                    <a:alpha val="70000"/>
                  </a:schemeClr>
                </a:solidFill>
              </a:defRPr>
            </a:lvl1pPr>
          </a:lstStyle>
          <a:p>
            <a:fld id="{93C70D44-4D52-E745-B943-20C0DA58653C}" type="datetime1">
              <a:rPr lang="en-US" smtClean="0"/>
              <a:pPr/>
              <a:t>2/4/22</a:t>
            </a:fld>
            <a:endParaRPr lang="en-US" dirty="0"/>
          </a:p>
        </p:txBody>
      </p:sp>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677119" y="5788"/>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7B0879B4-DB7E-B24C-966F-7FD67F47D9B5}"/>
              </a:ext>
            </a:extLst>
          </p:cNvPr>
          <p:cNvPicPr>
            <a:picLocks noChangeAspect="1"/>
          </p:cNvPicPr>
          <p:nvPr userDrawn="1"/>
        </p:nvPicPr>
        <p:blipFill rotWithShape="1">
          <a:blip r:embed="rId2"/>
          <a:srcRect t="1" r="44475" b="-24281"/>
          <a:stretch/>
        </p:blipFill>
        <p:spPr>
          <a:xfrm>
            <a:off x="847802" y="6076164"/>
            <a:ext cx="1977042" cy="468544"/>
          </a:xfrm>
          <a:prstGeom prst="rect">
            <a:avLst/>
          </a:prstGeom>
        </p:spPr>
      </p:pic>
      <p:pic>
        <p:nvPicPr>
          <p:cNvPr id="14" name="Picture 13">
            <a:extLst>
              <a:ext uri="{FF2B5EF4-FFF2-40B4-BE49-F238E27FC236}">
                <a16:creationId xmlns:a16="http://schemas.microsoft.com/office/drawing/2014/main" id="{4EED2983-95A9-844A-AC10-B93F925709A7}"/>
              </a:ext>
            </a:extLst>
          </p:cNvPr>
          <p:cNvPicPr>
            <a:picLocks noChangeAspect="1"/>
          </p:cNvPicPr>
          <p:nvPr userDrawn="1"/>
        </p:nvPicPr>
        <p:blipFill>
          <a:blip r:embed="rId3"/>
          <a:stretch>
            <a:fillRect/>
          </a:stretch>
        </p:blipFill>
        <p:spPr>
          <a:xfrm>
            <a:off x="847802" y="6076163"/>
            <a:ext cx="3594854" cy="385072"/>
          </a:xfrm>
          <a:prstGeom prst="rect">
            <a:avLst/>
          </a:prstGeom>
        </p:spPr>
      </p:pic>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80">
          <p15:clr>
            <a:srgbClr val="FBAE40"/>
          </p15:clr>
        </p15:guide>
        <p15:guide id="7" pos="98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862313" y="-1"/>
            <a:ext cx="7425159"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hasCustomPrompt="1"/>
          </p:nvPr>
        </p:nvSpPr>
        <p:spPr bwMode="blackWhite">
          <a:xfrm>
            <a:off x="1128502" y="437030"/>
            <a:ext cx="6925732"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1128501" y="1345166"/>
            <a:ext cx="6925728" cy="338554"/>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128501" y="1917388"/>
            <a:ext cx="3443499"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4765675" y="1920875"/>
            <a:ext cx="3965575"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7" name="Date"/>
          <p:cNvSpPr>
            <a:spLocks noGrp="1"/>
          </p:cNvSpPr>
          <p:nvPr>
            <p:ph type="dt" sz="half" idx="10"/>
          </p:nvPr>
        </p:nvSpPr>
        <p:spPr>
          <a:xfrm>
            <a:off x="6936377" y="6220740"/>
            <a:ext cx="766420" cy="323968"/>
          </a:xfrm>
        </p:spPr>
        <p:txBody>
          <a:bodyPr/>
          <a:lstStyle>
            <a:lvl1pPr>
              <a:defRPr>
                <a:solidFill>
                  <a:schemeClr val="bg1">
                    <a:alpha val="70000"/>
                  </a:schemeClr>
                </a:solidFill>
              </a:defRPr>
            </a:lvl1pPr>
          </a:lstStyle>
          <a:p>
            <a:fld id="{4127BF28-8E52-EB4D-8A7B-6C7DC4946F53}" type="datetime1">
              <a:rPr lang="en-US" smtClean="0"/>
              <a:t>2/4/22</a:t>
            </a:fld>
            <a:endParaRPr lang="en-US" dirty="0"/>
          </a:p>
        </p:txBody>
      </p:sp>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677119" y="5788"/>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5CD7E14D-295C-7049-8BEE-FBA186D91862}"/>
              </a:ext>
            </a:extLst>
          </p:cNvPr>
          <p:cNvPicPr>
            <a:picLocks noChangeAspect="1"/>
          </p:cNvPicPr>
          <p:nvPr userDrawn="1"/>
        </p:nvPicPr>
        <p:blipFill rotWithShape="1">
          <a:blip r:embed="rId2"/>
          <a:srcRect r="45850" b="-4530"/>
          <a:stretch/>
        </p:blipFill>
        <p:spPr>
          <a:xfrm>
            <a:off x="847802" y="6076163"/>
            <a:ext cx="1928056" cy="394085"/>
          </a:xfrm>
          <a:prstGeom prst="rect">
            <a:avLst/>
          </a:prstGeom>
        </p:spPr>
      </p:pic>
      <p:pic>
        <p:nvPicPr>
          <p:cNvPr id="16" name="Picture 15">
            <a:extLst>
              <a:ext uri="{FF2B5EF4-FFF2-40B4-BE49-F238E27FC236}">
                <a16:creationId xmlns:a16="http://schemas.microsoft.com/office/drawing/2014/main" id="{616F363C-09CC-B74B-9E1F-797FE4FB2287}"/>
              </a:ext>
            </a:extLst>
          </p:cNvPr>
          <p:cNvPicPr>
            <a:picLocks noChangeAspect="1"/>
          </p:cNvPicPr>
          <p:nvPr userDrawn="1"/>
        </p:nvPicPr>
        <p:blipFill>
          <a:blip r:embed="rId3"/>
          <a:stretch>
            <a:fillRect/>
          </a:stretch>
        </p:blipFill>
        <p:spPr>
          <a:xfrm>
            <a:off x="847802" y="6076163"/>
            <a:ext cx="3594854" cy="385072"/>
          </a:xfrm>
          <a:prstGeom prst="rect">
            <a:avLst/>
          </a:prstGeom>
        </p:spPr>
      </p:pic>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4032" userDrawn="1">
          <p15:clr>
            <a:srgbClr val="FBAE40"/>
          </p15:clr>
        </p15:guide>
        <p15:guide id="4" pos="4464">
          <p15:clr>
            <a:srgbClr val="FBAE40"/>
          </p15:clr>
        </p15:guide>
        <p15:guide id="5" pos="5136">
          <p15:clr>
            <a:srgbClr val="FBAE40"/>
          </p15:clr>
        </p15:guide>
        <p15:guide id="6" orient="horz" pos="40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11798"/>
            <a:ext cx="9144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5475877" y="219205"/>
            <a:ext cx="2680565" cy="1384995"/>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sp>
        <p:nvSpPr>
          <p:cNvPr id="7" name="Date"/>
          <p:cNvSpPr>
            <a:spLocks noGrp="1"/>
          </p:cNvSpPr>
          <p:nvPr>
            <p:ph type="dt" sz="half" idx="10"/>
          </p:nvPr>
        </p:nvSpPr>
        <p:spPr>
          <a:xfrm>
            <a:off x="6936384" y="6220740"/>
            <a:ext cx="766414" cy="323968"/>
          </a:xfrm>
        </p:spPr>
        <p:txBody>
          <a:bodyPr/>
          <a:lstStyle>
            <a:lvl1pPr>
              <a:defRPr>
                <a:solidFill>
                  <a:schemeClr val="bg1">
                    <a:alpha val="70000"/>
                  </a:schemeClr>
                </a:solidFill>
              </a:defRPr>
            </a:lvl1pPr>
          </a:lstStyle>
          <a:p>
            <a:fld id="{D47A9A36-4EB0-BF46-AE48-7CDA251B954B}" type="datetime1">
              <a:rPr lang="en-US" smtClean="0"/>
              <a:t>2/4/22</a:t>
            </a:fld>
            <a:endParaRPr lang="en-US" dirty="0"/>
          </a:p>
        </p:txBody>
      </p:sp>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677119" y="5788"/>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372F5D64-4D07-264F-8E52-7C524474D11C}"/>
              </a:ext>
            </a:extLst>
          </p:cNvPr>
          <p:cNvPicPr>
            <a:picLocks noChangeAspect="1"/>
          </p:cNvPicPr>
          <p:nvPr userDrawn="1"/>
        </p:nvPicPr>
        <p:blipFill rotWithShape="1">
          <a:blip r:embed="rId2"/>
          <a:srcRect r="45850" b="-4530"/>
          <a:stretch/>
        </p:blipFill>
        <p:spPr>
          <a:xfrm>
            <a:off x="847802" y="6076163"/>
            <a:ext cx="1928056" cy="394085"/>
          </a:xfrm>
          <a:prstGeom prst="rect">
            <a:avLst/>
          </a:prstGeom>
        </p:spPr>
      </p:pic>
      <p:pic>
        <p:nvPicPr>
          <p:cNvPr id="10" name="Picture 9">
            <a:extLst>
              <a:ext uri="{FF2B5EF4-FFF2-40B4-BE49-F238E27FC236}">
                <a16:creationId xmlns:a16="http://schemas.microsoft.com/office/drawing/2014/main" id="{20C76EA2-5BA2-674C-9D8A-A19BB18B01D2}"/>
              </a:ext>
            </a:extLst>
          </p:cNvPr>
          <p:cNvPicPr>
            <a:picLocks noChangeAspect="1"/>
          </p:cNvPicPr>
          <p:nvPr userDrawn="1"/>
        </p:nvPicPr>
        <p:blipFill>
          <a:blip r:embed="rId3"/>
          <a:stretch>
            <a:fillRect/>
          </a:stretch>
        </p:blipFill>
        <p:spPr>
          <a:xfrm>
            <a:off x="847802" y="6076163"/>
            <a:ext cx="3594854" cy="385072"/>
          </a:xfrm>
          <a:prstGeom prst="rect">
            <a:avLst/>
          </a:prstGeom>
        </p:spPr>
      </p:pic>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0" y="0"/>
            <a:ext cx="9143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Heading"/>
          <p:cNvSpPr>
            <a:spLocks noGrp="1"/>
          </p:cNvSpPr>
          <p:nvPr>
            <p:ph type="ctrTitle" hasCustomPrompt="1"/>
          </p:nvPr>
        </p:nvSpPr>
        <p:spPr bwMode="blackWhite">
          <a:xfrm>
            <a:off x="2170159" y="1466566"/>
            <a:ext cx="4814498" cy="1210973"/>
          </a:xfrm>
          <a:prstGeom prst="rect">
            <a:avLst/>
          </a:prstGeom>
          <a:noFill/>
          <a:ln w="38100">
            <a:noFill/>
          </a:ln>
        </p:spPr>
        <p:txBody>
          <a:bodyPr wrap="square" lIns="0" tIns="0" rIns="0" bIns="0" anchor="t" anchorCtr="0">
            <a:spAutoFit/>
          </a:bodyPr>
          <a:lstStyle>
            <a:lvl1pPr algn="ctr">
              <a:defRPr sz="8600" b="0" i="0" cap="none" spc="0">
                <a:solidFill>
                  <a:schemeClr val="accent2"/>
                </a:solidFill>
                <a:latin typeface="United Sans Reg Medium" pitchFamily="2" charset="77"/>
              </a:defRPr>
            </a:lvl1pPr>
          </a:lstStyle>
          <a:p>
            <a:r>
              <a:rPr lang="en-US" dirty="0"/>
              <a:t>123</a:t>
            </a:r>
          </a:p>
        </p:txBody>
      </p:sp>
      <p:sp>
        <p:nvSpPr>
          <p:cNvPr id="20" name="Black Bar">
            <a:extLst>
              <a:ext uri="{FF2B5EF4-FFF2-40B4-BE49-F238E27FC236}">
                <a16:creationId xmlns:a16="http://schemas.microsoft.com/office/drawing/2014/main" id="{EACB2F0C-1C3D-CD48-AD13-7B5AD683F7C7}"/>
              </a:ext>
            </a:extLst>
          </p:cNvPr>
          <p:cNvSpPr/>
          <p:nvPr/>
        </p:nvSpPr>
        <p:spPr>
          <a:xfrm>
            <a:off x="1986207" y="393308"/>
            <a:ext cx="5179092"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head"/>
          <p:cNvSpPr>
            <a:spLocks noGrp="1"/>
          </p:cNvSpPr>
          <p:nvPr>
            <p:ph type="subTitle" idx="1" hasCustomPrompt="1"/>
          </p:nvPr>
        </p:nvSpPr>
        <p:spPr>
          <a:xfrm>
            <a:off x="1993702" y="371210"/>
            <a:ext cx="5171597"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156451" y="3540352"/>
            <a:ext cx="5008850"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sp>
        <p:nvSpPr>
          <p:cNvPr id="7" name="Date"/>
          <p:cNvSpPr>
            <a:spLocks noGrp="1"/>
          </p:cNvSpPr>
          <p:nvPr>
            <p:ph type="dt" sz="half" idx="10"/>
          </p:nvPr>
        </p:nvSpPr>
        <p:spPr>
          <a:xfrm>
            <a:off x="6884126" y="6220740"/>
            <a:ext cx="818671" cy="323968"/>
          </a:xfrm>
        </p:spPr>
        <p:txBody>
          <a:bodyPr/>
          <a:lstStyle>
            <a:lvl1pPr>
              <a:defRPr>
                <a:solidFill>
                  <a:schemeClr val="bg1">
                    <a:alpha val="70000"/>
                  </a:schemeClr>
                </a:solidFill>
              </a:defRPr>
            </a:lvl1pPr>
          </a:lstStyle>
          <a:p>
            <a:fld id="{FAD1387E-80EC-0440-B45B-53847462FAF4}" type="datetime1">
              <a:rPr lang="en-US" smtClean="0"/>
              <a:t>2/4/22</a:t>
            </a:fld>
            <a:endParaRPr lang="en-US" dirty="0"/>
          </a:p>
        </p:txBody>
      </p:sp>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677119" y="5788"/>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5C679FE-5DB5-8C41-BA77-F1BC5BA00F2C}"/>
              </a:ext>
            </a:extLst>
          </p:cNvPr>
          <p:cNvPicPr>
            <a:picLocks noChangeAspect="1"/>
          </p:cNvPicPr>
          <p:nvPr userDrawn="1"/>
        </p:nvPicPr>
        <p:blipFill>
          <a:blip r:embed="rId2"/>
          <a:stretch>
            <a:fillRect/>
          </a:stretch>
        </p:blipFill>
        <p:spPr>
          <a:xfrm>
            <a:off x="843787" y="6064587"/>
            <a:ext cx="3596361" cy="384048"/>
          </a:xfrm>
          <a:prstGeom prst="rect">
            <a:avLst/>
          </a:prstGeom>
        </p:spPr>
      </p:pic>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80">
          <p15:clr>
            <a:srgbClr val="FBAE40"/>
          </p15:clr>
        </p15:guide>
        <p15:guide id="7" orient="horz" pos="1008">
          <p15:clr>
            <a:srgbClr val="FBAE40"/>
          </p15:clr>
        </p15:guide>
        <p15:guide id="8" orient="horz" pos="148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9144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eading"/>
          <p:cNvSpPr>
            <a:spLocks noGrp="1"/>
          </p:cNvSpPr>
          <p:nvPr>
            <p:ph type="ctrTitle" hasCustomPrompt="1"/>
          </p:nvPr>
        </p:nvSpPr>
        <p:spPr bwMode="blackWhite">
          <a:xfrm>
            <a:off x="1585703" y="1521334"/>
            <a:ext cx="5500897"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1585702" y="2548210"/>
            <a:ext cx="5500891"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sp>
        <p:nvSpPr>
          <p:cNvPr id="7" name="Date"/>
          <p:cNvSpPr>
            <a:spLocks noGrp="1"/>
          </p:cNvSpPr>
          <p:nvPr>
            <p:ph type="dt" sz="half" idx="10"/>
          </p:nvPr>
        </p:nvSpPr>
        <p:spPr>
          <a:xfrm>
            <a:off x="6831874" y="6226694"/>
            <a:ext cx="870923" cy="323968"/>
          </a:xfrm>
        </p:spPr>
        <p:txBody>
          <a:bodyPr/>
          <a:lstStyle>
            <a:lvl1pPr>
              <a:defRPr>
                <a:solidFill>
                  <a:schemeClr val="accent4">
                    <a:alpha val="70000"/>
                  </a:schemeClr>
                </a:solidFill>
              </a:defRPr>
            </a:lvl1pPr>
          </a:lstStyle>
          <a:p>
            <a:fld id="{69E19CAC-2325-1047-B0FD-9C1EACA0A0AE}" type="datetime1">
              <a:rPr lang="en-US" smtClean="0"/>
              <a:pPr/>
              <a:t>2/4/22</a:t>
            </a:fld>
            <a:endParaRPr lang="en-US" dirty="0"/>
          </a:p>
        </p:txBody>
      </p:sp>
      <p:sp>
        <p:nvSpPr>
          <p:cNvPr id="9" name="Slide Number"/>
          <p:cNvSpPr>
            <a:spLocks noGrp="1"/>
          </p:cNvSpPr>
          <p:nvPr>
            <p:ph type="sldNum" sz="quarter" idx="12"/>
          </p:nvPr>
        </p:nvSpPr>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677119" y="0"/>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539CA42A-13D2-5C4F-9626-509A2A001921}"/>
              </a:ext>
            </a:extLst>
          </p:cNvPr>
          <p:cNvPicPr>
            <a:picLocks noChangeAspect="1"/>
          </p:cNvPicPr>
          <p:nvPr userDrawn="1"/>
        </p:nvPicPr>
        <p:blipFill>
          <a:blip r:embed="rId2"/>
          <a:stretch>
            <a:fillRect/>
          </a:stretch>
        </p:blipFill>
        <p:spPr>
          <a:xfrm>
            <a:off x="847498" y="6075911"/>
            <a:ext cx="3456096" cy="369070"/>
          </a:xfrm>
          <a:prstGeom prst="rect">
            <a:avLst/>
          </a:prstGeom>
        </p:spPr>
      </p:pic>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80">
          <p15:clr>
            <a:srgbClr val="FBAE40"/>
          </p15:clr>
        </p15:guide>
        <p15:guide id="7" pos="98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31874" y="6227670"/>
            <a:ext cx="870923"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2/4/22</a:t>
            </a:fld>
            <a:endParaRPr lang="en-US" dirty="0"/>
          </a:p>
        </p:txBody>
      </p:sp>
      <p:sp>
        <p:nvSpPr>
          <p:cNvPr id="5" name="Footer Placeholder 4"/>
          <p:cNvSpPr>
            <a:spLocks noGrp="1"/>
          </p:cNvSpPr>
          <p:nvPr>
            <p:ph type="ftr" sz="quarter" idx="3"/>
          </p:nvPr>
        </p:nvSpPr>
        <p:spPr>
          <a:xfrm>
            <a:off x="853384" y="6219163"/>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7840786" y="6200875"/>
            <a:ext cx="36576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2880">
          <p15:clr>
            <a:srgbClr val="F26B43"/>
          </p15:clr>
        </p15:guide>
        <p15:guide id="3" orient="horz" pos="405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21AB6-10E4-984A-999D-EDB0EE2C5B96}"/>
              </a:ext>
            </a:extLst>
          </p:cNvPr>
          <p:cNvSpPr>
            <a:spLocks noGrp="1"/>
          </p:cNvSpPr>
          <p:nvPr>
            <p:ph type="ctrTitle"/>
          </p:nvPr>
        </p:nvSpPr>
        <p:spPr>
          <a:xfrm>
            <a:off x="923544" y="420625"/>
            <a:ext cx="7283001" cy="896111"/>
          </a:xfrm>
        </p:spPr>
        <p:txBody>
          <a:bodyPr/>
          <a:lstStyle/>
          <a:p>
            <a:r>
              <a:rPr lang="en-US" dirty="0"/>
              <a:t>Project Description Template</a:t>
            </a:r>
            <a:br>
              <a:rPr lang="en-US" dirty="0"/>
            </a:br>
            <a:endParaRPr lang="en-US" dirty="0"/>
          </a:p>
        </p:txBody>
      </p:sp>
      <p:sp>
        <p:nvSpPr>
          <p:cNvPr id="3" name="Subtitle 2">
            <a:extLst>
              <a:ext uri="{FF2B5EF4-FFF2-40B4-BE49-F238E27FC236}">
                <a16:creationId xmlns:a16="http://schemas.microsoft.com/office/drawing/2014/main" id="{1473D9AC-B7ED-FD4F-A378-0E8634C524C9}"/>
              </a:ext>
            </a:extLst>
          </p:cNvPr>
          <p:cNvSpPr>
            <a:spLocks noGrp="1"/>
          </p:cNvSpPr>
          <p:nvPr>
            <p:ph type="subTitle" idx="1"/>
          </p:nvPr>
        </p:nvSpPr>
        <p:spPr>
          <a:xfrm>
            <a:off x="1135847" y="1237909"/>
            <a:ext cx="5322202" cy="336015"/>
          </a:xfrm>
        </p:spPr>
        <p:txBody>
          <a:bodyPr/>
          <a:lstStyle/>
          <a:p>
            <a:r>
              <a:rPr lang="en-US" dirty="0"/>
              <a:t>Fall 2022 – Spring 2023</a:t>
            </a:r>
          </a:p>
        </p:txBody>
      </p:sp>
      <p:sp>
        <p:nvSpPr>
          <p:cNvPr id="4" name="Date Placeholder 3">
            <a:extLst>
              <a:ext uri="{FF2B5EF4-FFF2-40B4-BE49-F238E27FC236}">
                <a16:creationId xmlns:a16="http://schemas.microsoft.com/office/drawing/2014/main" id="{526759BD-C940-7A49-9FCA-18AAD403F813}"/>
              </a:ext>
            </a:extLst>
          </p:cNvPr>
          <p:cNvSpPr>
            <a:spLocks noGrp="1"/>
          </p:cNvSpPr>
          <p:nvPr>
            <p:ph type="dt" sz="half" idx="10"/>
          </p:nvPr>
        </p:nvSpPr>
        <p:spPr/>
        <p:txBody>
          <a:bodyPr/>
          <a:lstStyle/>
          <a:p>
            <a:fld id="{049DC8E1-D369-0F48-9062-BB068AFD07CE}" type="datetime1">
              <a:rPr lang="en-US" smtClean="0"/>
              <a:pPr/>
              <a:t>2/4/22</a:t>
            </a:fld>
            <a:endParaRPr lang="en-US" dirty="0"/>
          </a:p>
        </p:txBody>
      </p:sp>
      <p:sp>
        <p:nvSpPr>
          <p:cNvPr id="5" name="Slide Number Placeholder 4">
            <a:extLst>
              <a:ext uri="{FF2B5EF4-FFF2-40B4-BE49-F238E27FC236}">
                <a16:creationId xmlns:a16="http://schemas.microsoft.com/office/drawing/2014/main" id="{0D41CCB6-C3EB-1848-9E4C-A43AB7EA632F}"/>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2">
            <a:extLst>
              <a:ext uri="{FF2B5EF4-FFF2-40B4-BE49-F238E27FC236}">
                <a16:creationId xmlns:a16="http://schemas.microsoft.com/office/drawing/2014/main" id="{D2905287-0A16-014B-991F-66B251CA2D20}"/>
              </a:ext>
            </a:extLst>
          </p:cNvPr>
          <p:cNvSpPr txBox="1">
            <a:spLocks/>
          </p:cNvSpPr>
          <p:nvPr/>
        </p:nvSpPr>
        <p:spPr>
          <a:xfrm>
            <a:off x="1014984" y="2167128"/>
            <a:ext cx="7077456" cy="1949252"/>
          </a:xfrm>
          <a:prstGeom prst="rect">
            <a:avLst/>
          </a:prstGeom>
          <a:noFill/>
        </p:spPr>
        <p:txBody>
          <a:bodyPr vert="horz" wrap="square" lIns="0" tIns="0" rIns="0" bIns="0" rtlCol="0" anchor="t" anchorCtr="0">
            <a:spAutoFit/>
          </a:bodyPr>
          <a:lstStyle>
            <a:lvl1pPr marL="0" indent="0" algn="l" defTabSz="914400" rtl="0" eaLnBrk="1" latinLnBrk="0" hangingPunct="1">
              <a:lnSpc>
                <a:spcPct val="100000"/>
              </a:lnSpc>
              <a:spcBef>
                <a:spcPts val="1000"/>
              </a:spcBef>
              <a:buClr>
                <a:schemeClr val="accent2"/>
              </a:buClr>
              <a:buFont typeface="Arial" panose="020B0604020202020204" pitchFamily="34" charset="0"/>
              <a:buNone/>
              <a:defRPr sz="2200" b="1" i="0" kern="1200">
                <a:solidFill>
                  <a:schemeClr val="accent4"/>
                </a:solidFill>
                <a:latin typeface="Acumin Pro SemiCondensed" panose="020B0506020202020204" pitchFamily="34" charset="77"/>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19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marL="342900" indent="-342900">
              <a:buFont typeface="Arial" panose="020B0604020202020204" pitchFamily="34" charset="0"/>
              <a:buChar char="•"/>
            </a:pPr>
            <a:r>
              <a:rPr lang="en-US" b="0" dirty="0"/>
              <a:t>Use your company branded slides </a:t>
            </a:r>
          </a:p>
          <a:p>
            <a:pPr marL="342900" indent="-342900">
              <a:buFont typeface="Arial" panose="020B0604020202020204" pitchFamily="34" charset="0"/>
              <a:buChar char="•"/>
            </a:pPr>
            <a:r>
              <a:rPr lang="en-US" b="0" dirty="0"/>
              <a:t>Provide one (1) slide with company background information and up to two (2) slides per project your company is sponsoring</a:t>
            </a:r>
          </a:p>
          <a:p>
            <a:pPr marL="342900" indent="-342900">
              <a:buFont typeface="Arial" panose="020B0604020202020204" pitchFamily="34" charset="0"/>
              <a:buChar char="•"/>
            </a:pPr>
            <a:r>
              <a:rPr lang="en-US" b="0" dirty="0"/>
              <a:t>Slides are DUE </a:t>
            </a:r>
            <a:r>
              <a:rPr lang="en-US" b="0"/>
              <a:t>by March 15, 2022</a:t>
            </a:r>
            <a:endParaRPr lang="en-US" b="0" dirty="0"/>
          </a:p>
        </p:txBody>
      </p:sp>
    </p:spTree>
    <p:extLst>
      <p:ext uri="{BB962C8B-B14F-4D97-AF65-F5344CB8AC3E}">
        <p14:creationId xmlns:p14="http://schemas.microsoft.com/office/powerpoint/2010/main" val="2396009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42CA947-AD88-BE45-B1C5-C4C3E0DFA926}"/>
              </a:ext>
            </a:extLst>
          </p:cNvPr>
          <p:cNvSpPr>
            <a:spLocks noGrp="1"/>
          </p:cNvSpPr>
          <p:nvPr>
            <p:ph type="subTitle" idx="1"/>
          </p:nvPr>
        </p:nvSpPr>
        <p:spPr>
          <a:xfrm>
            <a:off x="1986201" y="355472"/>
            <a:ext cx="5171597" cy="523220"/>
          </a:xfrm>
        </p:spPr>
        <p:txBody>
          <a:bodyPr/>
          <a:lstStyle/>
          <a:p>
            <a:r>
              <a:rPr lang="en-US" sz="3400" dirty="0"/>
              <a:t>[slide about your company]</a:t>
            </a:r>
          </a:p>
        </p:txBody>
      </p:sp>
      <p:sp>
        <p:nvSpPr>
          <p:cNvPr id="4" name="Text Placeholder 3">
            <a:extLst>
              <a:ext uri="{FF2B5EF4-FFF2-40B4-BE49-F238E27FC236}">
                <a16:creationId xmlns:a16="http://schemas.microsoft.com/office/drawing/2014/main" id="{9220A975-6D8B-AD4A-93E7-560A6EA497F5}"/>
              </a:ext>
            </a:extLst>
          </p:cNvPr>
          <p:cNvSpPr>
            <a:spLocks noGrp="1"/>
          </p:cNvSpPr>
          <p:nvPr>
            <p:ph type="body" sz="quarter" idx="14"/>
          </p:nvPr>
        </p:nvSpPr>
        <p:spPr>
          <a:xfrm>
            <a:off x="2148948" y="1949296"/>
            <a:ext cx="5008850" cy="1122744"/>
          </a:xfrm>
        </p:spPr>
        <p:txBody>
          <a:bodyPr/>
          <a:lstStyle/>
          <a:p>
            <a:r>
              <a:rPr lang="en-US" dirty="0"/>
              <a:t>Include company name, location, and brief description of company. </a:t>
            </a:r>
          </a:p>
          <a:p>
            <a:r>
              <a:rPr lang="en-US" dirty="0"/>
              <a:t>Pictures encouraged. </a:t>
            </a:r>
          </a:p>
          <a:p>
            <a:endParaRPr lang="en-US" dirty="0"/>
          </a:p>
        </p:txBody>
      </p:sp>
      <p:sp>
        <p:nvSpPr>
          <p:cNvPr id="5" name="Date Placeholder 4">
            <a:extLst>
              <a:ext uri="{FF2B5EF4-FFF2-40B4-BE49-F238E27FC236}">
                <a16:creationId xmlns:a16="http://schemas.microsoft.com/office/drawing/2014/main" id="{120968B6-E5CC-B94A-948A-7094C4248B86}"/>
              </a:ext>
            </a:extLst>
          </p:cNvPr>
          <p:cNvSpPr>
            <a:spLocks noGrp="1"/>
          </p:cNvSpPr>
          <p:nvPr>
            <p:ph type="dt" sz="half" idx="10"/>
          </p:nvPr>
        </p:nvSpPr>
        <p:spPr/>
        <p:txBody>
          <a:bodyPr/>
          <a:lstStyle/>
          <a:p>
            <a:fld id="{FAD1387E-80EC-0440-B45B-53847462FAF4}" type="datetime1">
              <a:rPr lang="en-US" smtClean="0"/>
              <a:t>2/4/22</a:t>
            </a:fld>
            <a:endParaRPr lang="en-US" dirty="0"/>
          </a:p>
        </p:txBody>
      </p:sp>
      <p:sp>
        <p:nvSpPr>
          <p:cNvPr id="6" name="Slide Number Placeholder 5">
            <a:extLst>
              <a:ext uri="{FF2B5EF4-FFF2-40B4-BE49-F238E27FC236}">
                <a16:creationId xmlns:a16="http://schemas.microsoft.com/office/drawing/2014/main" id="{BBCAE3E6-3C06-AA42-BF7D-F34188DBC08D}"/>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3502137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B5208-FE4F-744D-9886-76E4C5F73FB8}"/>
              </a:ext>
            </a:extLst>
          </p:cNvPr>
          <p:cNvSpPr>
            <a:spLocks noGrp="1"/>
          </p:cNvSpPr>
          <p:nvPr>
            <p:ph type="ctrTitle"/>
          </p:nvPr>
        </p:nvSpPr>
        <p:spPr/>
        <p:txBody>
          <a:bodyPr/>
          <a:lstStyle/>
          <a:p>
            <a:r>
              <a:rPr lang="en-US" dirty="0"/>
              <a:t>Project #1: [Title]</a:t>
            </a:r>
          </a:p>
        </p:txBody>
      </p:sp>
      <p:sp>
        <p:nvSpPr>
          <p:cNvPr id="3" name="Subtitle 2">
            <a:extLst>
              <a:ext uri="{FF2B5EF4-FFF2-40B4-BE49-F238E27FC236}">
                <a16:creationId xmlns:a16="http://schemas.microsoft.com/office/drawing/2014/main" id="{7E3359E9-9907-934C-B698-14FF90BB777A}"/>
              </a:ext>
            </a:extLst>
          </p:cNvPr>
          <p:cNvSpPr>
            <a:spLocks noGrp="1"/>
          </p:cNvSpPr>
          <p:nvPr>
            <p:ph type="subTitle" idx="1"/>
          </p:nvPr>
        </p:nvSpPr>
        <p:spPr>
          <a:xfrm>
            <a:off x="1128503" y="1209369"/>
            <a:ext cx="6925731" cy="774571"/>
          </a:xfrm>
        </p:spPr>
        <p:txBody>
          <a:bodyPr/>
          <a:lstStyle/>
          <a:p>
            <a:r>
              <a:rPr lang="en-US" sz="2000" i="1" dirty="0"/>
              <a:t>*One sentence* high level project overview</a:t>
            </a:r>
          </a:p>
          <a:p>
            <a:endParaRPr lang="en-US" b="0" dirty="0"/>
          </a:p>
        </p:txBody>
      </p:sp>
      <p:sp>
        <p:nvSpPr>
          <p:cNvPr id="4" name="Text Placeholder 3">
            <a:extLst>
              <a:ext uri="{FF2B5EF4-FFF2-40B4-BE49-F238E27FC236}">
                <a16:creationId xmlns:a16="http://schemas.microsoft.com/office/drawing/2014/main" id="{8A76CB6C-5B82-894D-B24F-AAAC79985AEA}"/>
              </a:ext>
            </a:extLst>
          </p:cNvPr>
          <p:cNvSpPr>
            <a:spLocks noGrp="1"/>
          </p:cNvSpPr>
          <p:nvPr>
            <p:ph type="body" sz="quarter" idx="14"/>
          </p:nvPr>
        </p:nvSpPr>
        <p:spPr>
          <a:xfrm>
            <a:off x="1128501" y="1696065"/>
            <a:ext cx="6886995" cy="4085303"/>
          </a:xfrm>
        </p:spPr>
        <p:txBody>
          <a:bodyPr>
            <a:normAutofit lnSpcReduction="10000"/>
          </a:bodyPr>
          <a:lstStyle/>
          <a:p>
            <a:pPr>
              <a:spcAft>
                <a:spcPts val="1600"/>
              </a:spcAft>
            </a:pPr>
            <a:r>
              <a:rPr lang="en-US" b="1" u="sng" dirty="0"/>
              <a:t>Project description:</a:t>
            </a:r>
            <a:r>
              <a:rPr lang="en-US" b="1" dirty="0"/>
              <a:t> </a:t>
            </a:r>
            <a:r>
              <a:rPr lang="en-US" sz="1400" i="1" dirty="0"/>
              <a:t>[Please add as many details that you can share publicly. Students will not sign a NDA before seeing these slides.]</a:t>
            </a:r>
          </a:p>
          <a:p>
            <a:pPr>
              <a:spcAft>
                <a:spcPts val="1600"/>
              </a:spcAft>
            </a:pPr>
            <a:r>
              <a:rPr lang="en-US" b="1" u="sng" dirty="0"/>
              <a:t>Keywords:</a:t>
            </a:r>
            <a:r>
              <a:rPr lang="en-US" dirty="0"/>
              <a:t> </a:t>
            </a:r>
            <a:r>
              <a:rPr lang="en-US" sz="1400" i="1" dirty="0"/>
              <a:t>[Examples: supply chain analytics; machine learning; social media analysis; optimization; classification; web scraping]</a:t>
            </a:r>
          </a:p>
          <a:p>
            <a:pPr>
              <a:spcAft>
                <a:spcPts val="1600"/>
              </a:spcAft>
            </a:pPr>
            <a:r>
              <a:rPr lang="en-US" b="1" u="sng" dirty="0"/>
              <a:t>Tools/Skills that will be used/learned:</a:t>
            </a:r>
            <a:r>
              <a:rPr lang="en-US" b="1" dirty="0"/>
              <a:t> </a:t>
            </a:r>
            <a:r>
              <a:rPr lang="en-US" sz="1400" i="1" dirty="0"/>
              <a:t>[Examples: Python, R, Azure, AWS, </a:t>
            </a:r>
            <a:r>
              <a:rPr lang="en-US" sz="1400" i="1" dirty="0" err="1"/>
              <a:t>PowerBI</a:t>
            </a:r>
            <a:r>
              <a:rPr lang="en-US" sz="1400" i="1" dirty="0"/>
              <a:t>, SQL, machine learning, natural language processing ]</a:t>
            </a:r>
            <a:endParaRPr lang="en-US" sz="1400" b="1" u="sng" dirty="0"/>
          </a:p>
          <a:p>
            <a:pPr>
              <a:spcAft>
                <a:spcPts val="1600"/>
              </a:spcAft>
            </a:pPr>
            <a:r>
              <a:rPr lang="en-US" b="1" u="sng" dirty="0"/>
              <a:t>Preferences for student profile:</a:t>
            </a:r>
            <a:r>
              <a:rPr lang="en-US" b="1" dirty="0"/>
              <a:t> </a:t>
            </a:r>
            <a:r>
              <a:rPr lang="en-US" sz="1400" i="1" dirty="0"/>
              <a:t>[This section is *optional* and only recommend if there are specific skills or backgrounds *absolutely necessary*. </a:t>
            </a:r>
            <a:r>
              <a:rPr lang="en-US" sz="1400" i="1" u="sng" dirty="0"/>
              <a:t>Most projects will not have this section.</a:t>
            </a:r>
            <a:r>
              <a:rPr lang="en-US" sz="1400" i="1" dirty="0"/>
              <a:t> Please keep in mind the students are here to learn and develop their skills. They are eager for these opportunities.]</a:t>
            </a:r>
            <a:endParaRPr lang="en-US" sz="1400" b="1" dirty="0"/>
          </a:p>
          <a:p>
            <a:pPr>
              <a:spcAft>
                <a:spcPts val="1600"/>
              </a:spcAft>
            </a:pPr>
            <a:r>
              <a:rPr lang="en-US" b="1" u="sng" dirty="0"/>
              <a:t>Citizenship status:</a:t>
            </a:r>
            <a:r>
              <a:rPr lang="en-US" b="1" dirty="0"/>
              <a:t> </a:t>
            </a:r>
            <a:r>
              <a:rPr lang="en-US" sz="1400" i="1" dirty="0"/>
              <a:t>[Examples: Open to all students, including international students; US Citizens and Permanent residents preferred; US Citizens required]</a:t>
            </a:r>
          </a:p>
          <a:p>
            <a:pPr>
              <a:spcAft>
                <a:spcPts val="1600"/>
              </a:spcAft>
            </a:pPr>
            <a:r>
              <a:rPr lang="en-US" i="1" dirty="0"/>
              <a:t>[Consider including relevant images or website links]</a:t>
            </a:r>
          </a:p>
        </p:txBody>
      </p:sp>
      <p:sp>
        <p:nvSpPr>
          <p:cNvPr id="5" name="Date Placeholder 4">
            <a:extLst>
              <a:ext uri="{FF2B5EF4-FFF2-40B4-BE49-F238E27FC236}">
                <a16:creationId xmlns:a16="http://schemas.microsoft.com/office/drawing/2014/main" id="{90138B58-48D7-2E4D-859A-F6729AE1A273}"/>
              </a:ext>
            </a:extLst>
          </p:cNvPr>
          <p:cNvSpPr>
            <a:spLocks noGrp="1"/>
          </p:cNvSpPr>
          <p:nvPr>
            <p:ph type="dt" sz="half" idx="10"/>
          </p:nvPr>
        </p:nvSpPr>
        <p:spPr/>
        <p:txBody>
          <a:bodyPr/>
          <a:lstStyle/>
          <a:p>
            <a:fld id="{93C70D44-4D52-E745-B943-20C0DA58653C}" type="datetime1">
              <a:rPr lang="en-US" smtClean="0"/>
              <a:pPr/>
              <a:t>2/4/22</a:t>
            </a:fld>
            <a:endParaRPr lang="en-US" dirty="0"/>
          </a:p>
        </p:txBody>
      </p:sp>
      <p:sp>
        <p:nvSpPr>
          <p:cNvPr id="6" name="Slide Number Placeholder 5">
            <a:extLst>
              <a:ext uri="{FF2B5EF4-FFF2-40B4-BE49-F238E27FC236}">
                <a16:creationId xmlns:a16="http://schemas.microsoft.com/office/drawing/2014/main" id="{C72B3C09-2479-3949-BA72-597CBFE3D10E}"/>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1889805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B5208-FE4F-744D-9886-76E4C5F73FB8}"/>
              </a:ext>
            </a:extLst>
          </p:cNvPr>
          <p:cNvSpPr>
            <a:spLocks noGrp="1"/>
          </p:cNvSpPr>
          <p:nvPr>
            <p:ph type="ctrTitle"/>
          </p:nvPr>
        </p:nvSpPr>
        <p:spPr/>
        <p:txBody>
          <a:bodyPr/>
          <a:lstStyle/>
          <a:p>
            <a:r>
              <a:rPr lang="en-US" dirty="0"/>
              <a:t>Project #1: [Title] cont. </a:t>
            </a:r>
          </a:p>
        </p:txBody>
      </p:sp>
      <p:sp>
        <p:nvSpPr>
          <p:cNvPr id="3" name="Subtitle 2">
            <a:extLst>
              <a:ext uri="{FF2B5EF4-FFF2-40B4-BE49-F238E27FC236}">
                <a16:creationId xmlns:a16="http://schemas.microsoft.com/office/drawing/2014/main" id="{7E3359E9-9907-934C-B698-14FF90BB777A}"/>
              </a:ext>
            </a:extLst>
          </p:cNvPr>
          <p:cNvSpPr>
            <a:spLocks noGrp="1"/>
          </p:cNvSpPr>
          <p:nvPr>
            <p:ph type="subTitle" idx="1"/>
          </p:nvPr>
        </p:nvSpPr>
        <p:spPr>
          <a:xfrm>
            <a:off x="1128501" y="1345166"/>
            <a:ext cx="6925731" cy="805349"/>
          </a:xfrm>
        </p:spPr>
        <p:txBody>
          <a:bodyPr/>
          <a:lstStyle/>
          <a:p>
            <a:r>
              <a:rPr lang="en-US" dirty="0"/>
              <a:t>*One sentence* high level descriptions </a:t>
            </a:r>
          </a:p>
          <a:p>
            <a:endParaRPr lang="en-US" b="0" dirty="0"/>
          </a:p>
        </p:txBody>
      </p:sp>
      <p:sp>
        <p:nvSpPr>
          <p:cNvPr id="4" name="Text Placeholder 3">
            <a:extLst>
              <a:ext uri="{FF2B5EF4-FFF2-40B4-BE49-F238E27FC236}">
                <a16:creationId xmlns:a16="http://schemas.microsoft.com/office/drawing/2014/main" id="{8A76CB6C-5B82-894D-B24F-AAAC79985AEA}"/>
              </a:ext>
            </a:extLst>
          </p:cNvPr>
          <p:cNvSpPr>
            <a:spLocks noGrp="1"/>
          </p:cNvSpPr>
          <p:nvPr>
            <p:ph type="body" sz="quarter" idx="14"/>
          </p:nvPr>
        </p:nvSpPr>
        <p:spPr/>
        <p:txBody>
          <a:bodyPr/>
          <a:lstStyle/>
          <a:p>
            <a:r>
              <a:rPr lang="en-US" dirty="0"/>
              <a:t>Continuation of project 1. You may have up to 2 slides per project. </a:t>
            </a:r>
          </a:p>
        </p:txBody>
      </p:sp>
      <p:sp>
        <p:nvSpPr>
          <p:cNvPr id="5" name="Date Placeholder 4">
            <a:extLst>
              <a:ext uri="{FF2B5EF4-FFF2-40B4-BE49-F238E27FC236}">
                <a16:creationId xmlns:a16="http://schemas.microsoft.com/office/drawing/2014/main" id="{90138B58-48D7-2E4D-859A-F6729AE1A273}"/>
              </a:ext>
            </a:extLst>
          </p:cNvPr>
          <p:cNvSpPr>
            <a:spLocks noGrp="1"/>
          </p:cNvSpPr>
          <p:nvPr>
            <p:ph type="dt" sz="half" idx="10"/>
          </p:nvPr>
        </p:nvSpPr>
        <p:spPr/>
        <p:txBody>
          <a:bodyPr/>
          <a:lstStyle/>
          <a:p>
            <a:fld id="{93C70D44-4D52-E745-B943-20C0DA58653C}" type="datetime1">
              <a:rPr lang="en-US" smtClean="0"/>
              <a:pPr/>
              <a:t>2/4/22</a:t>
            </a:fld>
            <a:endParaRPr lang="en-US" dirty="0"/>
          </a:p>
        </p:txBody>
      </p:sp>
      <p:sp>
        <p:nvSpPr>
          <p:cNvPr id="6" name="Slide Number Placeholder 5">
            <a:extLst>
              <a:ext uri="{FF2B5EF4-FFF2-40B4-BE49-F238E27FC236}">
                <a16:creationId xmlns:a16="http://schemas.microsoft.com/office/drawing/2014/main" id="{C72B3C09-2479-3949-BA72-597CBFE3D10E}"/>
              </a:ext>
            </a:extLst>
          </p:cNvPr>
          <p:cNvSpPr>
            <a:spLocks noGrp="1"/>
          </p:cNvSpPr>
          <p:nvPr>
            <p:ph type="sldNum" sz="quarter" idx="12"/>
          </p:nvPr>
        </p:nvSpPr>
        <p:spPr/>
        <p:txBody>
          <a:bodyPr/>
          <a:lstStyle/>
          <a:p>
            <a:fld id="{8A7A6979-0714-4377-B894-6BE4C2D6E202}" type="slidenum">
              <a:rPr lang="en-US" smtClean="0"/>
              <a:pPr/>
              <a:t>4</a:t>
            </a:fld>
            <a:endParaRPr lang="en-US" dirty="0"/>
          </a:p>
        </p:txBody>
      </p:sp>
    </p:spTree>
    <p:extLst>
      <p:ext uri="{BB962C8B-B14F-4D97-AF65-F5344CB8AC3E}">
        <p14:creationId xmlns:p14="http://schemas.microsoft.com/office/powerpoint/2010/main" val="906599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78FB3-9856-0C42-8B36-091E431C448D}"/>
              </a:ext>
            </a:extLst>
          </p:cNvPr>
          <p:cNvSpPr>
            <a:spLocks noGrp="1"/>
          </p:cNvSpPr>
          <p:nvPr>
            <p:ph type="ctrTitle"/>
          </p:nvPr>
        </p:nvSpPr>
        <p:spPr/>
        <p:txBody>
          <a:bodyPr/>
          <a:lstStyle/>
          <a:p>
            <a:r>
              <a:rPr lang="en-US" dirty="0"/>
              <a:t>Project #2 : [TITLE]</a:t>
            </a:r>
          </a:p>
        </p:txBody>
      </p:sp>
      <p:sp>
        <p:nvSpPr>
          <p:cNvPr id="3" name="Subtitle 2">
            <a:extLst>
              <a:ext uri="{FF2B5EF4-FFF2-40B4-BE49-F238E27FC236}">
                <a16:creationId xmlns:a16="http://schemas.microsoft.com/office/drawing/2014/main" id="{C3D29F04-24B4-2045-A592-AF0DF9251D77}"/>
              </a:ext>
            </a:extLst>
          </p:cNvPr>
          <p:cNvSpPr>
            <a:spLocks noGrp="1"/>
          </p:cNvSpPr>
          <p:nvPr>
            <p:ph type="subTitle" idx="1"/>
          </p:nvPr>
        </p:nvSpPr>
        <p:spPr>
          <a:xfrm>
            <a:off x="1128501" y="1345166"/>
            <a:ext cx="6925731" cy="338554"/>
          </a:xfrm>
        </p:spPr>
        <p:txBody>
          <a:bodyPr/>
          <a:lstStyle/>
          <a:p>
            <a:endParaRPr lang="en-US" dirty="0"/>
          </a:p>
        </p:txBody>
      </p:sp>
      <p:sp>
        <p:nvSpPr>
          <p:cNvPr id="4" name="Text Placeholder 3">
            <a:extLst>
              <a:ext uri="{FF2B5EF4-FFF2-40B4-BE49-F238E27FC236}">
                <a16:creationId xmlns:a16="http://schemas.microsoft.com/office/drawing/2014/main" id="{796E19B4-34FB-854D-8693-15F54056D54D}"/>
              </a:ext>
            </a:extLst>
          </p:cNvPr>
          <p:cNvSpPr>
            <a:spLocks noGrp="1"/>
          </p:cNvSpPr>
          <p:nvPr>
            <p:ph type="body" sz="quarter" idx="14"/>
          </p:nvPr>
        </p:nvSpPr>
        <p:spPr>
          <a:xfrm>
            <a:off x="1569474" y="2022274"/>
            <a:ext cx="5524500" cy="3411537"/>
          </a:xfrm>
        </p:spPr>
        <p:txBody>
          <a:bodyPr/>
          <a:lstStyle/>
          <a:p>
            <a:r>
              <a:rPr lang="en-US" dirty="0"/>
              <a:t>Same format as above, but for second (or third) project sponsored </a:t>
            </a:r>
          </a:p>
        </p:txBody>
      </p:sp>
      <p:sp>
        <p:nvSpPr>
          <p:cNvPr id="5" name="Date Placeholder 4">
            <a:extLst>
              <a:ext uri="{FF2B5EF4-FFF2-40B4-BE49-F238E27FC236}">
                <a16:creationId xmlns:a16="http://schemas.microsoft.com/office/drawing/2014/main" id="{2492D762-84C1-7B41-8AAB-DBB1D7E2862E}"/>
              </a:ext>
            </a:extLst>
          </p:cNvPr>
          <p:cNvSpPr>
            <a:spLocks noGrp="1"/>
          </p:cNvSpPr>
          <p:nvPr>
            <p:ph type="dt" sz="half" idx="10"/>
          </p:nvPr>
        </p:nvSpPr>
        <p:spPr/>
        <p:txBody>
          <a:bodyPr/>
          <a:lstStyle/>
          <a:p>
            <a:fld id="{93C70D44-4D52-E745-B943-20C0DA58653C}" type="datetime1">
              <a:rPr lang="en-US" smtClean="0"/>
              <a:pPr/>
              <a:t>2/4/22</a:t>
            </a:fld>
            <a:endParaRPr lang="en-US" dirty="0"/>
          </a:p>
        </p:txBody>
      </p:sp>
      <p:sp>
        <p:nvSpPr>
          <p:cNvPr id="6" name="Slide Number Placeholder 5">
            <a:extLst>
              <a:ext uri="{FF2B5EF4-FFF2-40B4-BE49-F238E27FC236}">
                <a16:creationId xmlns:a16="http://schemas.microsoft.com/office/drawing/2014/main" id="{A7433C18-BB81-E24F-BF71-515C4D3E9DC9}"/>
              </a:ext>
            </a:extLst>
          </p:cNvPr>
          <p:cNvSpPr>
            <a:spLocks noGrp="1"/>
          </p:cNvSpPr>
          <p:nvPr>
            <p:ph type="sldNum" sz="quarter" idx="12"/>
          </p:nvPr>
        </p:nvSpPr>
        <p:spPr/>
        <p:txBody>
          <a:bodyPr/>
          <a:lstStyle/>
          <a:p>
            <a:fld id="{8A7A6979-0714-4377-B894-6BE4C2D6E202}" type="slidenum">
              <a:rPr lang="en-US" smtClean="0"/>
              <a:pPr/>
              <a:t>5</a:t>
            </a:fld>
            <a:endParaRPr lang="en-US" dirty="0"/>
          </a:p>
        </p:txBody>
      </p:sp>
    </p:spTree>
    <p:extLst>
      <p:ext uri="{BB962C8B-B14F-4D97-AF65-F5344CB8AC3E}">
        <p14:creationId xmlns:p14="http://schemas.microsoft.com/office/powerpoint/2010/main" val="4221462201"/>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U-CoE-Template_Black_StandardScreen" id="{C96A13A1-E80A-F142-94A3-7287BCDB4BFC}" vid="{64A06E80-A69D-2C41-8ACF-15F547D647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Purdue2</Template>
  <TotalTime>1187</TotalTime>
  <Words>316</Words>
  <Application>Microsoft Macintosh PowerPoint</Application>
  <PresentationFormat>On-screen Show (4:3)</PresentationFormat>
  <Paragraphs>31</Paragraphs>
  <Slides>5</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vt:i4>
      </vt:variant>
    </vt:vector>
  </HeadingPairs>
  <TitlesOfParts>
    <vt:vector size="17" baseType="lpstr">
      <vt:lpstr>Arial</vt:lpstr>
      <vt:lpstr>United Sans Reg Medium</vt:lpstr>
      <vt:lpstr>Acumin Pro Semibold</vt:lpstr>
      <vt:lpstr>Acumin Pro ExtraCondensed Smbd</vt:lpstr>
      <vt:lpstr>Acumin Pro ExtraCondensed</vt:lpstr>
      <vt:lpstr>Acumin Pro</vt:lpstr>
      <vt:lpstr>United Sans Cd Md</vt:lpstr>
      <vt:lpstr>Acumin Pro SemiCondensed</vt:lpstr>
      <vt:lpstr>Calibri</vt:lpstr>
      <vt:lpstr>Wingdings</vt:lpstr>
      <vt:lpstr>Acumin Pro Medium</vt:lpstr>
      <vt:lpstr>Purdue2</vt:lpstr>
      <vt:lpstr>Project Description Template </vt:lpstr>
      <vt:lpstr>PowerPoint Presentation</vt:lpstr>
      <vt:lpstr>Project #1: [Title]</vt:lpstr>
      <vt:lpstr>Project #1: [Title] cont. </vt:lpstr>
      <vt:lpstr>Project #2 : [TITLE]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Margaret Ann Betz</dc:creator>
  <cp:lastModifiedBy>Chang, Shuennhau</cp:lastModifiedBy>
  <cp:revision>28</cp:revision>
  <dcterms:created xsi:type="dcterms:W3CDTF">2020-09-30T19:04:50Z</dcterms:created>
  <dcterms:modified xsi:type="dcterms:W3CDTF">2022-02-04T18:41:22Z</dcterms:modified>
</cp:coreProperties>
</file>

<file path=docProps/thumbnail.jpeg>
</file>